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44" d="100"/>
          <a:sy n="44" d="100"/>
        </p:scale>
        <p:origin x="1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B232F-57E6-49CF-91DA-378B997798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877AB-05F1-46AE-BEC7-F5E85F4621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6A3C3-7281-43E1-A5DA-7C0EBDBFB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89CAC-ABBB-48D8-98CB-D27AAF793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E06F0-5455-41E6-BB3B-61BEB0A30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34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3FF31-0C22-4F3E-9106-ACBE9E247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9FCC95-9CC1-46C9-BDC1-EC65BA1FCB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509C9-4415-44CD-9A99-D6AB5EB5F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BA74C-C6E6-4E77-A352-6E0DBEAF7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2FD11-BE91-4393-977C-A1D51EDB5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383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F64C26-F318-4D6A-B998-DE9D83D18B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B75595-6BC4-43A9-821F-F0EC888CA8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990D40-1DC2-466D-9FEF-9A8EB2BE3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F5AC6-8EA1-49F5-81A5-81BC7C6F4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7A0EE-14D9-4EAA-987D-37A51E16F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06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4A012-2B2E-4357-81AE-5D1A1DD1A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2A237-C602-4E58-9871-3D99C0897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1DD32-5516-4C6F-A92D-ACE1A7354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925F96-2A89-4A94-8BD4-EBA07EE26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F3088-9D9F-4CFF-BAEE-242E54287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337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4BCE4-E930-42B9-9A71-933168920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83D8C4-7440-43CC-950C-05B263C1BE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90C09-AE89-4D50-81F2-F6FCA96E9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659F6-1328-4361-8381-1F66730D6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7F73E-42F3-4400-8B31-C0E076713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699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A0ADC-CA99-4B5F-B69E-37761C2FA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E3DE1-E42B-4E3F-A98E-A93D9A63FA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B0CE0D-AD71-4A7B-870E-2A1C272DD3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EA0589-7D3B-4F73-9CD2-E7846794E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57AB43-2043-4FC2-9A91-ACAD6B328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D89D8-10C6-42C6-8DDB-C16F36C38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45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125AE-5EEF-44F8-96F7-D8CC22AEF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E496F0-0614-43B1-ACE0-F8539971B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906701-5AFF-4501-84F2-61FEDC799F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D39501-C342-4930-9B9E-F5E7EB1B11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0B4AFD-905F-4E03-9C2E-FB0FD765A9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8C68DC-7932-47E7-A6A8-8BE020B76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FDD797-D11F-419E-8871-B44AC6332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3F5417-A5A1-4350-AA0C-CFF8073EF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498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86FB0-C33C-4F12-9846-83F4F58B8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D29DA3-9F94-4C02-8F9A-F310097D6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41A27A-6205-4741-B2C3-488C8B885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2E6052-CB56-4370-BF6C-E53072F87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877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258E67-F76F-4549-9576-019218F65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1775A7-C44F-4974-B87F-22154C192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92FECD-3244-4284-8D54-AC1531DA1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08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7AAD-391F-45F0-BAC3-B3F65C74F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8C0C2-88F6-439E-BAA1-E992D726A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E64CB9-4DB2-4A93-915E-B3FF255E96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6B5093-D7A0-424C-BDD2-A261238EA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665E8C-D617-4237-BF8D-D183E21F6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3343A1-792A-4B10-9AA8-0F90CB4C8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98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7173E-F6BA-4718-B692-2D5A08E2A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CA23D6-6249-49BC-BDEA-1603A31958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5E4D4E-E7D1-427D-99E3-39373EF0AF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1CE204-58B2-416D-808A-F4681AD93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18E84C-3244-48F2-9284-EB0968B89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EAF78B-B96D-47B3-AD03-35A0968FD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569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A82E1D-7D11-4DC9-8DBC-55BB6DFB0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4A026-FC19-4DE8-BAD4-0C0F5C3FE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78722B-5FF6-46C8-A58A-B0C15E6639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777DB-1BFE-46EF-972F-0F0E7526C732}" type="datetimeFigureOut">
              <a:rPr lang="en-US" smtClean="0"/>
              <a:t>11/14/2020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B712D-70D2-45D6-8797-B569CCDEE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5FC2C-E516-4B4B-B955-8F250F6DDF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CB28FD-3808-4964-A579-BD7EAB00C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55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0FB81-4202-4B50-87A2-6F2284492B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Where do You go When You</a:t>
            </a:r>
            <a:br>
              <a:rPr lang="en-US" b="1" dirty="0"/>
            </a:br>
            <a:r>
              <a:rPr lang="en-US" b="1" dirty="0"/>
              <a:t>Want to Eat Some Pizza?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AD59D-4691-4928-92F6-8987A173D6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RANJAN KUMAR</a:t>
            </a:r>
          </a:p>
        </p:txBody>
      </p:sp>
    </p:spTree>
    <p:extLst>
      <p:ext uri="{BB962C8B-B14F-4D97-AF65-F5344CB8AC3E}">
        <p14:creationId xmlns:p14="http://schemas.microsoft.com/office/powerpoint/2010/main" val="27149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DF6A-9DAC-48CA-8E76-C5B915160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43E34-DD86-45B7-8064-5863C1EBC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NEWYORK</a:t>
            </a:r>
          </a:p>
          <a:p>
            <a:r>
              <a:rPr lang="en-US" dirty="0"/>
              <a:t>JERSY CITY</a:t>
            </a:r>
          </a:p>
          <a:p>
            <a:r>
              <a:rPr lang="en-US" dirty="0"/>
              <a:t>SAN FRANCISCO</a:t>
            </a:r>
          </a:p>
          <a:p>
            <a:r>
              <a:rPr lang="en-US" dirty="0"/>
              <a:t>BOSTON</a:t>
            </a:r>
          </a:p>
          <a:p>
            <a:r>
              <a:rPr lang="en-US" dirty="0"/>
              <a:t>CHICAGO</a:t>
            </a:r>
          </a:p>
        </p:txBody>
      </p:sp>
    </p:spTree>
    <p:extLst>
      <p:ext uri="{BB962C8B-B14F-4D97-AF65-F5344CB8AC3E}">
        <p14:creationId xmlns:p14="http://schemas.microsoft.com/office/powerpoint/2010/main" val="4064091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9DAD-BE99-475A-B2D7-136180DE0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E49F50-0EDC-4399-897E-9F21308C9C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Your Possible Destinations:</a:t>
            </a:r>
          </a:p>
          <a:p>
            <a:r>
              <a:rPr lang="en-US" dirty="0"/>
              <a:t>● New York, NY</a:t>
            </a:r>
          </a:p>
          <a:p>
            <a:r>
              <a:rPr lang="en-US" dirty="0"/>
              <a:t>● San Francisco, CA</a:t>
            </a:r>
          </a:p>
          <a:p>
            <a:r>
              <a:rPr lang="en-US" dirty="0"/>
              <a:t>● Jersey City, NJ</a:t>
            </a:r>
          </a:p>
          <a:p>
            <a:r>
              <a:rPr lang="en-US" dirty="0"/>
              <a:t>● Boston, MA</a:t>
            </a:r>
          </a:p>
          <a:p>
            <a:r>
              <a:rPr lang="en-US" dirty="0"/>
              <a:t>● </a:t>
            </a:r>
            <a:r>
              <a:rPr lang="en-US" dirty="0" err="1"/>
              <a:t>Chicago,IL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324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C850F-7E7F-43D3-9AE0-C65CAE12C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0954D-BA56-4F35-A9AF-AB412AA1C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Let’s Take a Look at</a:t>
            </a:r>
          </a:p>
          <a:p>
            <a:r>
              <a:rPr lang="en-US" b="1" dirty="0"/>
              <a:t>Their Maps: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466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289AD-CD66-40B2-B641-8EB77C98C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New York: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1C4FDD0-FBCE-45FC-8279-ACC701785B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9985" y="1825625"/>
            <a:ext cx="725202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486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FE223-A9A3-4BEF-8C54-02DA51CD1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Chicago: 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4589C1-AC48-45AB-9B62-5342C69488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9780" y="1825625"/>
            <a:ext cx="72324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462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D76A6-3727-4ECC-85F6-123AD85D5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San Francisco: 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E244D0-EED9-4044-8BB6-EECA56569B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9985" y="1825625"/>
            <a:ext cx="725202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972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DD5E2-DEB4-4900-A018-0818E6914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Jersey City: 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DBB211-5DCB-4417-8D07-F965BDD9EF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74837" y="1825625"/>
            <a:ext cx="724232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134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87F40-AF78-4DD8-B543-858258CB1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Boston: 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1F0430E-74E2-420C-B7FF-A9C502DCD3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9444" y="1825625"/>
            <a:ext cx="721311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40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080EF-8885-4A8A-B72E-9A8325238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I DECIDED?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503FE-AFA1-403D-B6DD-DFCB5A50F7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Calculated the </a:t>
            </a:r>
            <a:r>
              <a:rPr lang="en-US" dirty="0" err="1"/>
              <a:t>centre</a:t>
            </a:r>
            <a:r>
              <a:rPr lang="en-US" dirty="0"/>
              <a:t> of all the Pizza Places</a:t>
            </a:r>
          </a:p>
          <a:p>
            <a:endParaRPr lang="en-US" dirty="0"/>
          </a:p>
          <a:p>
            <a:r>
              <a:rPr lang="en-US" dirty="0"/>
              <a:t>Then Calculated the distance from each pizza place t </a:t>
            </a:r>
            <a:r>
              <a:rPr lang="en-US" dirty="0" err="1"/>
              <a:t>centre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Then ranked the cities according to lowest distances</a:t>
            </a:r>
          </a:p>
        </p:txBody>
      </p:sp>
    </p:spTree>
    <p:extLst>
      <p:ext uri="{BB962C8B-B14F-4D97-AF65-F5344CB8AC3E}">
        <p14:creationId xmlns:p14="http://schemas.microsoft.com/office/powerpoint/2010/main" val="31348794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104</Words>
  <Application>Microsoft Office PowerPoint</Application>
  <PresentationFormat>Widescreen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Where do You go When You Want to Eat Some Pizza?</vt:lpstr>
      <vt:lpstr>PowerPoint Presentation</vt:lpstr>
      <vt:lpstr>PowerPoint Presentation</vt:lpstr>
      <vt:lpstr>New York:</vt:lpstr>
      <vt:lpstr>Chicago: </vt:lpstr>
      <vt:lpstr>San Francisco: </vt:lpstr>
      <vt:lpstr>Jersey City: </vt:lpstr>
      <vt:lpstr>Boston: </vt:lpstr>
      <vt:lpstr>HOW DID I DECIDED?</vt:lpstr>
      <vt:lpstr>RESULTS: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do You go When You Want to Eat Some Pizza?</dc:title>
  <dc:creator>Kumar, Ranjan</dc:creator>
  <cp:lastModifiedBy>Kumar, Ranjan</cp:lastModifiedBy>
  <cp:revision>2</cp:revision>
  <dcterms:created xsi:type="dcterms:W3CDTF">2020-11-14T14:18:28Z</dcterms:created>
  <dcterms:modified xsi:type="dcterms:W3CDTF">2020-11-14T14:26:34Z</dcterms:modified>
</cp:coreProperties>
</file>

<file path=docProps/thumbnail.jpeg>
</file>